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Fira Sans Extra Condensed Medium" panose="02010600030101010101" charset="0"/>
      <p:regular r:id="rId19"/>
      <p:bold r:id="rId20"/>
      <p:italic r:id="rId21"/>
      <p:boldItalic r:id="rId22"/>
    </p:embeddedFont>
    <p:embeddedFont>
      <p:font typeface="Josefin Sans" pitchFamily="2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SemiBold" panose="020B0706030804020204" pitchFamily="34" charset="0"/>
      <p:regular r:id="rId31"/>
      <p:bold r:id="rId32"/>
      <p:italic r:id="rId33"/>
      <p:boldItalic r:id="rId34"/>
    </p:embeddedFont>
    <p:embeddedFont>
      <p:font typeface="Overpass Black" panose="02010600030101010101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6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大家好，我们的大作业是</a:t>
            </a:r>
            <a:r>
              <a:rPr lang="en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家庭聚会策划及共享平台，名字取自“次北固山下，归雁洛阳边”中的“归雁”。（logo由组员许霆康同学设计）</a:t>
            </a:r>
            <a:endParaRPr sz="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fd52ff36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fd52ff36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这是我们目前完成的内容。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fd52ff36d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fd52ff36d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这是我们目前我们的分工情况。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fd52ff36d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fd52ff36d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每周例会我们定在了周四晚上。主要讨论上周完成了哪些目标以及下周需要做哪些工作。也会用这个时间分配任务。因为我们使用的是discord所以周四以外，我们也会上线讨论开发过程中所遇到的问题。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fd52ff36d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fd52ff36d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这是我们现在的计划，具体ddl也写在了文档里。时间也是在每周四确定进展以及一起开发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fd52ff36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fd52ff36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这是我们暂定的后续开发的人员分工。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fd52ff36d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fd52ff36d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fd52ff36d1_5_4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fd52ff36d1_5_4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fd52ff36d1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fd52ff36d1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展示目录分为，业务流程分析，系统构架设计方案，项目启动至今人员分工，任务完成情况，日常管理过程，后续计划和原型展示7个部分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fd52ff36d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fd52ff36d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首先为业务流程分析部分，用户使用自己的邮箱和密码可以进行注册账号，登录时则可以使用邮箱或者是用户名进行登录。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fd52ff36d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fd52ff36d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用户注册/登录成功后，如果还不是任何家庭群组成员则可选择创建或通过邀请加入群组。邀请家庭成员时，通过搜索用户名向该用户发送邀请，该用户会在平台中的通知箱收到邀请，接受邀请后则成功加入家庭群组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fd52ff36d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fd52ff36d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创建家庭群组后，默认创建者为群组管理员（一家之主），可在之后将权力转交给其他人。群组管理员可有多于一人，他/她有权将群组成员移除出群组。 群组成员可给家庭群组取名，且每个成员都有更名的权力。同时，所有家庭成员皆有邀请成员的权力。</a:t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fd52ff36d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fd52ff36d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家庭群组页面同时也有一个“家谱”功能，可点击家庭成员浏览该家庭成员的联系信息（手机号码、邮箱等）。</a:t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fd52ff36d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fd52ff36d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家庭群组中所有成员都可发起聚会，同时所有家庭成员皆可提议聚会细节（时间、地点、内容），聚会发起人可设置提议时限，过了时限之后则进入投票部分。同样，聚会发起人也可设置投票时限，过了投票时限之后则各个分类（时间、地点、内容）的最高票定为此次聚会的细节，记录在数据库中。   若投票无法确定聚会细节，则可以通过“随机转盘”功能确定聚会细节。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fd52ff36d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fd52ff36d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家庭群组成员可在照片墙发布文字、照片和影片，且分享内容仅对家庭群组成员可见。群组成员所发布的内容将会在一个“照片墙”上展示。群组成员可与自己或其他成员发布的内容进行互动（点赞、投票）。</a:t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fd52ff36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fd52ff36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我们计划使用RESTful架构进行开发，RESTful架构是一种以资源为核心的分布式应用架构风格。前端使用Vue，HTML，CSS和JavaScript开发，开发过程中可能也会用到一些开源库。后端使用Flask和Python开发。数据库则暂定使用MySQL数据库。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36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20" name="Google Shape;212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7"/>
          <p:cNvSpPr txBox="1"/>
          <p:nvPr/>
        </p:nvSpPr>
        <p:spPr>
          <a:xfrm>
            <a:off x="2600275" y="347675"/>
            <a:ext cx="4152000" cy="169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归雁</a:t>
            </a:r>
            <a:endParaRPr sz="3700" b="1">
              <a:solidFill>
                <a:schemeClr val="dk2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家庭聚会策划及共享平台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6" name="Google Shape;2126;p37"/>
          <p:cNvCxnSpPr/>
          <p:nvPr/>
        </p:nvCxnSpPr>
        <p:spPr>
          <a:xfrm rot="10800000" flipH="1">
            <a:off x="3879050" y="1189350"/>
            <a:ext cx="1757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27" name="Google Shape;21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00" y="1795463"/>
            <a:ext cx="3727084" cy="27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7"/>
          <p:cNvSpPr txBox="1">
            <a:spLocks noGrp="1"/>
          </p:cNvSpPr>
          <p:nvPr>
            <p:ph type="subTitle" idx="4294967295"/>
          </p:nvPr>
        </p:nvSpPr>
        <p:spPr>
          <a:xfrm>
            <a:off x="4991600" y="2010275"/>
            <a:ext cx="2402100" cy="23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SimSun"/>
                <a:ea typeface="SimSun"/>
                <a:cs typeface="SimSun"/>
                <a:sym typeface="SimSun"/>
              </a:rPr>
              <a:t>2021年11月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>
                <a:latin typeface="SimSun"/>
                <a:ea typeface="SimSun"/>
                <a:cs typeface="SimSun"/>
                <a:sym typeface="SimSun"/>
              </a:rPr>
              <a:t>队长：陈彦扬 2019080117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latin typeface="SimSun"/>
                <a:ea typeface="SimSun"/>
                <a:cs typeface="SimSun"/>
                <a:sym typeface="SimSun"/>
              </a:rPr>
              <a:t>成员：霍建宇 2019080112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latin typeface="SimSun"/>
                <a:ea typeface="SimSun"/>
                <a:cs typeface="SimSun"/>
                <a:sym typeface="SimSun"/>
              </a:rPr>
              <a:t>      白承桓 2017080338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latin typeface="SimSun"/>
                <a:ea typeface="SimSun"/>
                <a:cs typeface="SimSun"/>
                <a:sym typeface="SimSun"/>
              </a:rPr>
              <a:t>      许霆康 2019080126</a:t>
            </a:r>
            <a:endParaRPr sz="1400" dirty="0">
              <a:latin typeface="SimSun"/>
              <a:ea typeface="SimSun"/>
              <a:cs typeface="SimSun"/>
              <a:sym typeface="SimSu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>
                <a:latin typeface="SimSun"/>
                <a:ea typeface="SimSun"/>
                <a:cs typeface="SimSun"/>
                <a:sym typeface="SimSun"/>
              </a:rPr>
              <a:t>        魏乐 2019080124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6"/>
          <p:cNvSpPr txBox="1">
            <a:spLocks noGrp="1"/>
          </p:cNvSpPr>
          <p:nvPr>
            <p:ph type="title" idx="4294967295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任务完成情况</a:t>
            </a:r>
            <a:endParaRPr/>
          </a:p>
        </p:txBody>
      </p:sp>
      <p:sp>
        <p:nvSpPr>
          <p:cNvPr id="2212" name="Google Shape;2212;p46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✓"/>
            </a:pPr>
            <a:r>
              <a:rPr lang="en" sz="1800">
                <a:solidFill>
                  <a:schemeClr val="dk2"/>
                </a:solidFill>
              </a:rPr>
              <a:t>问题描述文档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✓"/>
            </a:pPr>
            <a:r>
              <a:rPr lang="en" sz="1800">
                <a:solidFill>
                  <a:schemeClr val="dk2"/>
                </a:solidFill>
              </a:rPr>
              <a:t>需求调研与用户故事文档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✓"/>
            </a:pPr>
            <a:r>
              <a:rPr lang="en" sz="1800">
                <a:solidFill>
                  <a:schemeClr val="dk2"/>
                </a:solidFill>
              </a:rPr>
              <a:t>需求规格说明书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✓"/>
            </a:pPr>
            <a:r>
              <a:rPr lang="en" sz="1800">
                <a:solidFill>
                  <a:schemeClr val="dk2"/>
                </a:solidFill>
              </a:rPr>
              <a:t>原型设计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✓"/>
            </a:pPr>
            <a:r>
              <a:rPr lang="en" sz="1800">
                <a:solidFill>
                  <a:schemeClr val="dk2"/>
                </a:solidFill>
              </a:rPr>
              <a:t>github库创建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✓"/>
            </a:pPr>
            <a:r>
              <a:rPr lang="en" sz="1800">
                <a:solidFill>
                  <a:schemeClr val="dk2"/>
                </a:solidFill>
              </a:rPr>
              <a:t>代码开发环境搭建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47"/>
          <p:cNvSpPr txBox="1">
            <a:spLocks noGrp="1"/>
          </p:cNvSpPr>
          <p:nvPr>
            <p:ph type="title" idx="4294967295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项目启动至今人员分工</a:t>
            </a:r>
            <a:endParaRPr/>
          </a:p>
        </p:txBody>
      </p:sp>
      <p:sp>
        <p:nvSpPr>
          <p:cNvPr id="2218" name="Google Shape;2218;p47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9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需求调研与用户故事文档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陈彦扬、霍建宇、白承桓、许霆康、魏乐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需求规格说明书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霍建宇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原型设计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陈彦扬、霍建宇、白承桓、许霆康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Logo设计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许霆康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中期汇报PPT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陈彦扬、霍建宇、白承桓、许霆康、魏乐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代码开发环境搭建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霍建宇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8"/>
          <p:cNvSpPr txBox="1">
            <a:spLocks noGrp="1"/>
          </p:cNvSpPr>
          <p:nvPr>
            <p:ph type="title" idx="4294967295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日常管理过程</a:t>
            </a:r>
            <a:endParaRPr/>
          </a:p>
        </p:txBody>
      </p:sp>
      <p:sp>
        <p:nvSpPr>
          <p:cNvPr id="2224" name="Google Shape;2224;p48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700" b="1">
                <a:solidFill>
                  <a:schemeClr val="dk2"/>
                </a:solidFill>
              </a:rPr>
              <a:t>每周四晚进行线上会议</a:t>
            </a:r>
            <a:endParaRPr sz="1700"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b="1">
                <a:solidFill>
                  <a:schemeClr val="dk2"/>
                </a:solidFill>
              </a:rPr>
              <a:t>汇报当个星期开发完成情况</a:t>
            </a:r>
            <a:endParaRPr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b="1">
                <a:solidFill>
                  <a:schemeClr val="dk2"/>
                </a:solidFill>
              </a:rPr>
              <a:t>解决当个星期代码合并所遇到的问题</a:t>
            </a:r>
            <a:endParaRPr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b="1">
                <a:solidFill>
                  <a:schemeClr val="dk2"/>
                </a:solidFill>
              </a:rPr>
              <a:t>测试当个星期开发成果</a:t>
            </a:r>
            <a:endParaRPr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b="1">
                <a:solidFill>
                  <a:schemeClr val="dk2"/>
                </a:solidFill>
              </a:rPr>
              <a:t>确定下周开发目标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49"/>
          <p:cNvSpPr txBox="1">
            <a:spLocks noGrp="1"/>
          </p:cNvSpPr>
          <p:nvPr>
            <p:ph type="title" idx="4294967295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后续计划</a:t>
            </a:r>
            <a:endParaRPr/>
          </a:p>
        </p:txBody>
      </p:sp>
      <p:sp>
        <p:nvSpPr>
          <p:cNvPr id="2230" name="Google Shape;2230;p49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 b="1">
                <a:solidFill>
                  <a:schemeClr val="dk2"/>
                </a:solidFill>
              </a:rPr>
              <a:t>逐步完成各部分功能</a:t>
            </a:r>
            <a:endParaRPr sz="1300" b="1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b="1">
                <a:solidFill>
                  <a:schemeClr val="dk2"/>
                </a:solidFill>
              </a:rPr>
              <a:t>2021/11/20 前：</a:t>
            </a:r>
            <a:endParaRPr sz="1300" b="1">
              <a:solidFill>
                <a:schemeClr val="dk2"/>
              </a:solidFill>
            </a:endParaRPr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完成用户注册、登录</a:t>
            </a:r>
            <a:endParaRPr sz="1300">
              <a:solidFill>
                <a:schemeClr val="dk2"/>
              </a:solidFill>
            </a:endParaRPr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完成家庭群管理（除家谱功能）</a:t>
            </a:r>
            <a:endParaRPr sz="1300">
              <a:solidFill>
                <a:schemeClr val="dk2"/>
              </a:solidFill>
            </a:endParaRPr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完成聚会策划功能</a:t>
            </a:r>
            <a:endParaRPr sz="130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b="1">
                <a:solidFill>
                  <a:schemeClr val="dk2"/>
                </a:solidFill>
              </a:rPr>
              <a:t>2021/12/15 前：</a:t>
            </a:r>
            <a:endParaRPr sz="1300" b="1">
              <a:solidFill>
                <a:schemeClr val="dk2"/>
              </a:solidFill>
            </a:endParaRPr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完成照片墙功能</a:t>
            </a:r>
            <a:endParaRPr sz="1300">
              <a:solidFill>
                <a:schemeClr val="dk2"/>
              </a:solidFill>
            </a:endParaRPr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完成家谱展示与修改功能</a:t>
            </a:r>
            <a:endParaRPr sz="130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 b="1">
                <a:solidFill>
                  <a:schemeClr val="dk2"/>
                </a:solidFill>
              </a:rPr>
              <a:t>2021/12/21 前：</a:t>
            </a:r>
            <a:endParaRPr sz="1300" b="1">
              <a:solidFill>
                <a:schemeClr val="dk2"/>
              </a:solidFill>
            </a:endParaRPr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完成所有功能和测试</a:t>
            </a:r>
            <a:endParaRPr sz="1300">
              <a:solidFill>
                <a:schemeClr val="dk2"/>
              </a:solidFill>
            </a:endParaRPr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完整项目发布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50"/>
          <p:cNvSpPr txBox="1">
            <a:spLocks noGrp="1"/>
          </p:cNvSpPr>
          <p:nvPr>
            <p:ph type="title" idx="4294967295"/>
          </p:nvPr>
        </p:nvSpPr>
        <p:spPr>
          <a:xfrm>
            <a:off x="457200" y="430500"/>
            <a:ext cx="8229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后续计划（人员分工）</a:t>
            </a:r>
            <a:endParaRPr/>
          </a:p>
        </p:txBody>
      </p:sp>
      <p:sp>
        <p:nvSpPr>
          <p:cNvPr id="2236" name="Google Shape;2236;p50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 b="1">
                <a:solidFill>
                  <a:schemeClr val="dk2"/>
                </a:solidFill>
              </a:rPr>
              <a:t>前端：</a:t>
            </a:r>
            <a:endParaRPr sz="1600"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魏乐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许霆康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 b="1">
                <a:solidFill>
                  <a:schemeClr val="dk2"/>
                </a:solidFill>
              </a:rPr>
              <a:t>后端：</a:t>
            </a:r>
            <a:endParaRPr sz="1600"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霍建宇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 b="1">
                <a:solidFill>
                  <a:schemeClr val="dk2"/>
                </a:solidFill>
              </a:rPr>
              <a:t>前后端：</a:t>
            </a:r>
            <a:endParaRPr sz="1600" b="1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白承桓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陈彦扬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51"/>
          <p:cNvSpPr txBox="1">
            <a:spLocks noGrp="1"/>
          </p:cNvSpPr>
          <p:nvPr>
            <p:ph type="body" idx="4294967295"/>
          </p:nvPr>
        </p:nvSpPr>
        <p:spPr>
          <a:xfrm>
            <a:off x="346700" y="999850"/>
            <a:ext cx="8229600" cy="1285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verpass Black"/>
                <a:ea typeface="Overpass Black"/>
                <a:cs typeface="Overpass Black"/>
                <a:sym typeface="Overpass Black"/>
              </a:rPr>
              <a:t>原型展示</a:t>
            </a:r>
            <a:endParaRPr/>
          </a:p>
        </p:txBody>
      </p:sp>
      <p:pic>
        <p:nvPicPr>
          <p:cNvPr id="2242" name="Google Shape;22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475" y="2336075"/>
            <a:ext cx="1624051" cy="162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52"/>
          <p:cNvSpPr txBox="1">
            <a:spLocks noGrp="1"/>
          </p:cNvSpPr>
          <p:nvPr>
            <p:ph type="ctrTitle" idx="4294967295"/>
          </p:nvPr>
        </p:nvSpPr>
        <p:spPr>
          <a:xfrm>
            <a:off x="720000" y="1783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谢谢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38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目录</a:t>
            </a:r>
            <a:endParaRPr/>
          </a:p>
        </p:txBody>
      </p:sp>
      <p:pic>
        <p:nvPicPr>
          <p:cNvPr id="2134" name="Google Shape;2134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67345" y="2711309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271132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72059" y="2710609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38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38"/>
          <p:cNvSpPr txBox="1">
            <a:spLocks noGrp="1"/>
          </p:cNvSpPr>
          <p:nvPr>
            <p:ph type="title"/>
          </p:nvPr>
        </p:nvSpPr>
        <p:spPr>
          <a:xfrm>
            <a:off x="3170031" y="27759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1" name="Google Shape;2141;p38"/>
          <p:cNvSpPr txBox="1">
            <a:spLocks noGrp="1"/>
          </p:cNvSpPr>
          <p:nvPr>
            <p:ph type="title" idx="2"/>
          </p:nvPr>
        </p:nvSpPr>
        <p:spPr>
          <a:xfrm>
            <a:off x="5774743" y="27803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42" name="Google Shape;2142;p38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3" name="Google Shape;2143;p38"/>
          <p:cNvSpPr txBox="1">
            <a:spLocks noGrp="1"/>
          </p:cNvSpPr>
          <p:nvPr>
            <p:ph type="title" idx="4"/>
          </p:nvPr>
        </p:nvSpPr>
        <p:spPr>
          <a:xfrm>
            <a:off x="719995" y="2776626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4" name="Google Shape;2144;p38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5" name="Google Shape;2145;p38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6" name="Google Shape;2146;p38"/>
          <p:cNvSpPr txBox="1">
            <a:spLocks noGrp="1"/>
          </p:cNvSpPr>
          <p:nvPr>
            <p:ph type="ctrTitle" idx="7"/>
          </p:nvPr>
        </p:nvSpPr>
        <p:spPr>
          <a:xfrm>
            <a:off x="4080948" y="284051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日常管理过程</a:t>
            </a:r>
            <a:endParaRPr/>
          </a:p>
        </p:txBody>
      </p:sp>
      <p:sp>
        <p:nvSpPr>
          <p:cNvPr id="2147" name="Google Shape;2147;p38"/>
          <p:cNvSpPr txBox="1">
            <a:spLocks noGrp="1"/>
          </p:cNvSpPr>
          <p:nvPr>
            <p:ph type="ctrTitle" idx="8"/>
          </p:nvPr>
        </p:nvSpPr>
        <p:spPr>
          <a:xfrm>
            <a:off x="6688656" y="28442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后续计划</a:t>
            </a:r>
            <a:endParaRPr/>
          </a:p>
        </p:txBody>
      </p:sp>
      <p:sp>
        <p:nvSpPr>
          <p:cNvPr id="2148" name="Google Shape;2148;p38"/>
          <p:cNvSpPr txBox="1">
            <a:spLocks noGrp="1"/>
          </p:cNvSpPr>
          <p:nvPr>
            <p:ph type="ctrTitle" idx="13"/>
          </p:nvPr>
        </p:nvSpPr>
        <p:spPr>
          <a:xfrm>
            <a:off x="6688650" y="186886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项目启动至今人员分工</a:t>
            </a:r>
            <a:endParaRPr/>
          </a:p>
        </p:txBody>
      </p:sp>
      <p:sp>
        <p:nvSpPr>
          <p:cNvPr id="2149" name="Google Shape;2149;p38"/>
          <p:cNvSpPr txBox="1">
            <a:spLocks noGrp="1"/>
          </p:cNvSpPr>
          <p:nvPr>
            <p:ph type="ctrTitle" idx="15"/>
          </p:nvPr>
        </p:nvSpPr>
        <p:spPr>
          <a:xfrm>
            <a:off x="1473243" y="284051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任务完成情况</a:t>
            </a:r>
            <a:endParaRPr/>
          </a:p>
        </p:txBody>
      </p:sp>
      <p:sp>
        <p:nvSpPr>
          <p:cNvPr id="2150" name="Google Shape;2150;p38"/>
          <p:cNvSpPr txBox="1">
            <a:spLocks noGrp="1"/>
          </p:cNvSpPr>
          <p:nvPr>
            <p:ph type="ctrTitle" idx="17"/>
          </p:nvPr>
        </p:nvSpPr>
        <p:spPr>
          <a:xfrm>
            <a:off x="1473243" y="17309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业务流程分析</a:t>
            </a:r>
            <a:endParaRPr/>
          </a:p>
        </p:txBody>
      </p:sp>
      <p:sp>
        <p:nvSpPr>
          <p:cNvPr id="2151" name="Google Shape;2151;p38"/>
          <p:cNvSpPr txBox="1">
            <a:spLocks noGrp="1"/>
          </p:cNvSpPr>
          <p:nvPr>
            <p:ph type="ctrTitle" idx="19"/>
          </p:nvPr>
        </p:nvSpPr>
        <p:spPr>
          <a:xfrm>
            <a:off x="4080943" y="17309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系统构架设计方案 </a:t>
            </a:r>
            <a:endParaRPr sz="1200"/>
          </a:p>
        </p:txBody>
      </p:sp>
      <p:pic>
        <p:nvPicPr>
          <p:cNvPr id="2152" name="Google Shape;2152;p3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364622" y="3886222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38"/>
          <p:cNvSpPr txBox="1">
            <a:spLocks noGrp="1"/>
          </p:cNvSpPr>
          <p:nvPr>
            <p:ph type="title" idx="2"/>
          </p:nvPr>
        </p:nvSpPr>
        <p:spPr>
          <a:xfrm>
            <a:off x="3267305" y="40305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154" name="Google Shape;2154;p38"/>
          <p:cNvSpPr txBox="1">
            <a:spLocks noGrp="1"/>
          </p:cNvSpPr>
          <p:nvPr>
            <p:ph type="ctrTitle" idx="8"/>
          </p:nvPr>
        </p:nvSpPr>
        <p:spPr>
          <a:xfrm>
            <a:off x="4257081" y="401542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原型展示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39"/>
          <p:cNvSpPr txBox="1">
            <a:spLocks noGrp="1"/>
          </p:cNvSpPr>
          <p:nvPr>
            <p:ph type="title" idx="4294967295"/>
          </p:nvPr>
        </p:nvSpPr>
        <p:spPr>
          <a:xfrm>
            <a:off x="1293025" y="388950"/>
            <a:ext cx="3357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业务流程分析</a:t>
            </a:r>
            <a:endParaRPr/>
          </a:p>
        </p:txBody>
      </p:sp>
      <p:sp>
        <p:nvSpPr>
          <p:cNvPr id="2160" name="Google Shape;2160;p39"/>
          <p:cNvSpPr txBox="1"/>
          <p:nvPr/>
        </p:nvSpPr>
        <p:spPr>
          <a:xfrm>
            <a:off x="1293025" y="1307300"/>
            <a:ext cx="8047500" cy="1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注册与登录</a:t>
            </a:r>
            <a:endParaRPr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○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用户可用邮箱注册账户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700"/>
              <a:buFont typeface="Open Sans"/>
              <a:buChar char="○"/>
            </a:pPr>
            <a:r>
              <a:rPr lang="en"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用户可用邮箱/用户名登陆账户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40"/>
          <p:cNvSpPr txBox="1">
            <a:spLocks noGrp="1"/>
          </p:cNvSpPr>
          <p:nvPr>
            <p:ph type="title" idx="4294967295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业务流程分析</a:t>
            </a:r>
            <a:endParaRPr/>
          </a:p>
        </p:txBody>
      </p:sp>
      <p:sp>
        <p:nvSpPr>
          <p:cNvPr id="2166" name="Google Shape;2166;p40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家庭群组管理</a:t>
            </a:r>
            <a:endParaRPr sz="2200">
              <a:solidFill>
                <a:schemeClr val="dk2"/>
              </a:solidFill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创建、加入及添加成员</a:t>
            </a:r>
            <a:endParaRPr sz="1700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67" name="Google Shape;21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501" y="2100050"/>
            <a:ext cx="474979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41"/>
          <p:cNvSpPr txBox="1">
            <a:spLocks noGrp="1"/>
          </p:cNvSpPr>
          <p:nvPr>
            <p:ph type="title" idx="4294967295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业务流程分析</a:t>
            </a: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家庭群组管理</a:t>
            </a:r>
            <a:endParaRPr sz="2200">
              <a:solidFill>
                <a:schemeClr val="dk2"/>
              </a:solidFill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管理员权力</a:t>
            </a:r>
            <a:endParaRPr sz="1700">
              <a:solidFill>
                <a:schemeClr val="dk2"/>
              </a:solidFill>
            </a:endParaRPr>
          </a:p>
          <a:p>
            <a:pPr marL="1371600" lvl="2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</a:pPr>
            <a:r>
              <a:rPr lang="en" sz="1700">
                <a:solidFill>
                  <a:schemeClr val="dk2"/>
                </a:solidFill>
              </a:rPr>
              <a:t>创建者默认为群管理员</a:t>
            </a:r>
            <a:endParaRPr sz="1700">
              <a:solidFill>
                <a:schemeClr val="dk2"/>
              </a:solidFill>
            </a:endParaRPr>
          </a:p>
          <a:p>
            <a:pPr marL="1371600" lvl="2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</a:pPr>
            <a:r>
              <a:rPr lang="en" sz="1700">
                <a:solidFill>
                  <a:schemeClr val="dk2"/>
                </a:solidFill>
              </a:rPr>
              <a:t>可将权力转交（多于一人）</a:t>
            </a:r>
            <a:endParaRPr sz="1700">
              <a:solidFill>
                <a:schemeClr val="dk2"/>
              </a:solidFill>
            </a:endParaRPr>
          </a:p>
          <a:p>
            <a:pPr marL="1371600" lvl="2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</a:pPr>
            <a:r>
              <a:rPr lang="en" sz="1700">
                <a:solidFill>
                  <a:schemeClr val="dk2"/>
                </a:solidFill>
              </a:rPr>
              <a:t>有权移除成员</a:t>
            </a:r>
            <a:endParaRPr sz="1700">
              <a:solidFill>
                <a:schemeClr val="dk2"/>
              </a:solidFill>
            </a:endParaRPr>
          </a:p>
          <a:p>
            <a:pPr marL="1371600" lvl="2" indent="-33655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700"/>
              <a:buChar char="■"/>
            </a:pPr>
            <a:r>
              <a:rPr lang="en" sz="1700">
                <a:solidFill>
                  <a:schemeClr val="dk2"/>
                </a:solidFill>
              </a:rPr>
              <a:t>更改家庭群名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title" idx="4294967295"/>
          </p:nvPr>
        </p:nvSpPr>
        <p:spPr>
          <a:xfrm>
            <a:off x="591425" y="342675"/>
            <a:ext cx="2855400" cy="428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业务流程分析</a:t>
            </a:r>
            <a:endParaRPr sz="3000"/>
          </a:p>
        </p:txBody>
      </p:sp>
      <p:sp>
        <p:nvSpPr>
          <p:cNvPr id="2179" name="Google Shape;2179;p42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家庭群组管理</a:t>
            </a:r>
            <a:endParaRPr sz="2200">
              <a:solidFill>
                <a:schemeClr val="dk2"/>
              </a:solidFill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家谱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180" name="Google Shape;2180;p42"/>
          <p:cNvPicPr preferRelativeResize="0"/>
          <p:nvPr/>
        </p:nvPicPr>
        <p:blipFill rotWithShape="1">
          <a:blip r:embed="rId3">
            <a:alphaModFix/>
          </a:blip>
          <a:srcRect t="1322"/>
          <a:stretch/>
        </p:blipFill>
        <p:spPr>
          <a:xfrm>
            <a:off x="2367700" y="1617375"/>
            <a:ext cx="5248275" cy="331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1" name="Google Shape;2181;p42"/>
          <p:cNvCxnSpPr/>
          <p:nvPr/>
        </p:nvCxnSpPr>
        <p:spPr>
          <a:xfrm>
            <a:off x="4580925" y="1617400"/>
            <a:ext cx="1285800" cy="9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body" idx="1"/>
          </p:nvPr>
        </p:nvSpPr>
        <p:spPr>
          <a:xfrm>
            <a:off x="598750" y="129160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聚会策划</a:t>
            </a:r>
            <a:endParaRPr sz="2200">
              <a:solidFill>
                <a:schemeClr val="dk2"/>
              </a:solidFill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聚会发起</a:t>
            </a:r>
            <a:endParaRPr sz="1700">
              <a:solidFill>
                <a:schemeClr val="dk2"/>
              </a:solidFill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聚会提醒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187" name="Google Shape;21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197" y="3012388"/>
            <a:ext cx="6471651" cy="10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43"/>
          <p:cNvSpPr txBox="1">
            <a:spLocks noGrp="1"/>
          </p:cNvSpPr>
          <p:nvPr>
            <p:ph type="ctrTitle"/>
          </p:nvPr>
        </p:nvSpPr>
        <p:spPr>
          <a:xfrm>
            <a:off x="614496" y="480175"/>
            <a:ext cx="7672500" cy="577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业务流程分析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4"/>
          <p:cNvSpPr txBox="1">
            <a:spLocks noGrp="1"/>
          </p:cNvSpPr>
          <p:nvPr>
            <p:ph type="title" idx="4294967295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业务流程分析</a:t>
            </a:r>
            <a:endParaRPr/>
          </a:p>
        </p:txBody>
      </p:sp>
      <p:sp>
        <p:nvSpPr>
          <p:cNvPr id="2194" name="Google Shape;2194;p4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照片墙</a:t>
            </a:r>
            <a:endParaRPr sz="2200">
              <a:solidFill>
                <a:schemeClr val="dk2"/>
              </a:solidFill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发布</a:t>
            </a:r>
            <a:endParaRPr sz="1700">
              <a:solidFill>
                <a:schemeClr val="dk2"/>
              </a:solidFill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展示</a:t>
            </a:r>
            <a:endParaRPr sz="1700">
              <a:solidFill>
                <a:schemeClr val="dk2"/>
              </a:solidFill>
            </a:endParaRPr>
          </a:p>
          <a:p>
            <a:pPr marL="914400" lvl="1" indent="-33655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互动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195" name="Google Shape;21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300" y="1675175"/>
            <a:ext cx="5918201" cy="24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45"/>
          <p:cNvSpPr txBox="1">
            <a:spLocks noGrp="1"/>
          </p:cNvSpPr>
          <p:nvPr>
            <p:ph type="title" idx="4294967295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系统架构设计方案</a:t>
            </a:r>
            <a:endParaRPr/>
          </a:p>
        </p:txBody>
      </p:sp>
      <p:sp>
        <p:nvSpPr>
          <p:cNvPr id="2201" name="Google Shape;2201;p45"/>
          <p:cNvSpPr txBox="1">
            <a:spLocks noGrp="1"/>
          </p:cNvSpPr>
          <p:nvPr>
            <p:ph type="body" idx="1"/>
          </p:nvPr>
        </p:nvSpPr>
        <p:spPr>
          <a:xfrm>
            <a:off x="2830975" y="2616600"/>
            <a:ext cx="28482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前端	</a:t>
            </a:r>
            <a:r>
              <a:rPr lang="en" b="1">
                <a:solidFill>
                  <a:schemeClr val="dk2"/>
                </a:solidFill>
              </a:rPr>
              <a:t>				</a:t>
            </a:r>
            <a:endParaRPr b="1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Vue		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HTML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CSS 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JavaScript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02" name="Google Shape;2202;p45"/>
          <p:cNvSpPr txBox="1">
            <a:spLocks noGrp="1"/>
          </p:cNvSpPr>
          <p:nvPr>
            <p:ph type="body" idx="1"/>
          </p:nvPr>
        </p:nvSpPr>
        <p:spPr>
          <a:xfrm>
            <a:off x="6590100" y="2661450"/>
            <a:ext cx="2553900" cy="19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后端</a:t>
            </a:r>
            <a:r>
              <a:rPr lang="en" b="1">
                <a:solidFill>
                  <a:schemeClr val="dk2"/>
                </a:solidFill>
              </a:rPr>
              <a:t>					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Flask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Python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MySQL数据库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03" name="Google Shape;2203;p45"/>
          <p:cNvSpPr txBox="1"/>
          <p:nvPr/>
        </p:nvSpPr>
        <p:spPr>
          <a:xfrm>
            <a:off x="2775725" y="1139850"/>
            <a:ext cx="3415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RESTful 架构</a:t>
            </a:r>
            <a:endParaRPr sz="1700" b="1"/>
          </a:p>
        </p:txBody>
      </p:sp>
      <p:pic>
        <p:nvPicPr>
          <p:cNvPr id="2204" name="Google Shape;2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450" y="2914475"/>
            <a:ext cx="1226150" cy="12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325" y="2914463"/>
            <a:ext cx="1024900" cy="10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45"/>
          <p:cNvPicPr preferRelativeResize="0"/>
          <p:nvPr/>
        </p:nvPicPr>
        <p:blipFill rotWithShape="1">
          <a:blip r:embed="rId5">
            <a:alphaModFix/>
          </a:blip>
          <a:srcRect t="26682" b="24088"/>
          <a:stretch/>
        </p:blipFill>
        <p:spPr>
          <a:xfrm>
            <a:off x="3117038" y="1586250"/>
            <a:ext cx="2732901" cy="7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On-screen Show (16:9)</PresentationFormat>
  <Paragraphs>123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Times New Roman</vt:lpstr>
      <vt:lpstr>SimSun</vt:lpstr>
      <vt:lpstr>Overpass Black</vt:lpstr>
      <vt:lpstr>Fira Sans Extra Condensed Medium</vt:lpstr>
      <vt:lpstr>Open Sans</vt:lpstr>
      <vt:lpstr>Arial</vt:lpstr>
      <vt:lpstr>Open Sans SemiBold</vt:lpstr>
      <vt:lpstr>Josefin Sans</vt:lpstr>
      <vt:lpstr>Aqua Marketing Plan by Slidego</vt:lpstr>
      <vt:lpstr>PowerPoint Presentation</vt:lpstr>
      <vt:lpstr>目录</vt:lpstr>
      <vt:lpstr>业务流程分析</vt:lpstr>
      <vt:lpstr>业务流程分析</vt:lpstr>
      <vt:lpstr>业务流程分析</vt:lpstr>
      <vt:lpstr>业务流程分析</vt:lpstr>
      <vt:lpstr>业务流程分析</vt:lpstr>
      <vt:lpstr>业务流程分析</vt:lpstr>
      <vt:lpstr>系统架构设计方案</vt:lpstr>
      <vt:lpstr>任务完成情况</vt:lpstr>
      <vt:lpstr>项目启动至今人员分工</vt:lpstr>
      <vt:lpstr>日常管理过程</vt:lpstr>
      <vt:lpstr>后续计划</vt:lpstr>
      <vt:lpstr>后续计划（人员分工）</vt:lpstr>
      <vt:lpstr>PowerPoint Presentation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Khok Kin Yu</cp:lastModifiedBy>
  <cp:revision>2</cp:revision>
  <dcterms:modified xsi:type="dcterms:W3CDTF">2021-11-03T15:06:31Z</dcterms:modified>
</cp:coreProperties>
</file>